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2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5"/>
    <p:sldId id="358" r:id="rId26"/>
    <p:sldId id="35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9EC9"/>
    <a:srgbClr val="9E78B3"/>
    <a:srgbClr val="DCC8E9"/>
    <a:srgbClr val="FF97A2"/>
    <a:srgbClr val="FF647D"/>
    <a:srgbClr val="EB6178"/>
    <a:srgbClr val="FFC4C8"/>
    <a:srgbClr val="E3A9A7"/>
    <a:srgbClr val="C76A6B"/>
    <a:srgbClr val="555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orient="horz" pos="1538"/>
        <p:guide pos="1470"/>
        <p:guide orient="horz" pos="1452"/>
        <p:guide orient="horz" pos="2462"/>
        <p:guide pos="2650"/>
        <p:guide orient="horz" pos="2073"/>
        <p:guide orient="horz" pos="17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647D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FF97A2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FF647D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FF97A2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FF647D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FF97A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chemeClr val="bg1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chemeClr val="bg1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FF647D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FF647D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8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</a:t>
            </a:r>
            <a:r>
              <a:rPr kumimoji="1" lang="en-US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HANKS</a:t>
            </a:r>
            <a:endParaRPr kumimoji="1" lang="en-US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chemeClr val="bg1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chemeClr val="bg1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chemeClr val="bg1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未标题-2-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63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FFC4C8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FFC4C8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3869824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EB6178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EB6178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244</cp:revision>
  <dcterms:created xsi:type="dcterms:W3CDTF">2017-10-31T12:19:00Z</dcterms:created>
  <dcterms:modified xsi:type="dcterms:W3CDTF">2021-09-23T09:08:53Z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FAAE80DCF1CA4CD696B46C39CB844964</vt:lpwstr>
  </property>
  <property fmtid="{D5CDD505-2E9C-101B-9397-08002B2CF9AE}" pid="3" name="KSOProductBuildVer">
    <vt:lpwstr>2052-11.1.0.10700</vt:lpwstr>
  </property>
</Properties>
</file>